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9" r:id="rId3"/>
    <p:sldId id="278" r:id="rId4"/>
    <p:sldId id="281" r:id="rId5"/>
    <p:sldId id="282" r:id="rId6"/>
    <p:sldId id="283" r:id="rId7"/>
    <p:sldId id="284" r:id="rId8"/>
    <p:sldId id="285" r:id="rId9"/>
    <p:sldId id="287" r:id="rId10"/>
    <p:sldId id="288" r:id="rId11"/>
    <p:sldId id="290" r:id="rId12"/>
    <p:sldId id="29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0"/>
    <p:restoredTop sz="95821" autoAdjust="0"/>
  </p:normalViewPr>
  <p:slideViewPr>
    <p:cSldViewPr>
      <p:cViewPr varScale="1">
        <p:scale>
          <a:sx n="105" d="100"/>
          <a:sy n="105" d="100"/>
        </p:scale>
        <p:origin x="252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Message Routing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​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 Venkat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Use </a:t>
            </a:r>
            <a:r>
              <a:rPr lang="en-US" b="1" i="1" dirty="0"/>
              <a:t>Composed Message Processor</a:t>
            </a:r>
            <a:r>
              <a:rPr lang="en-US" b="1" dirty="0"/>
              <a:t> to process a composite message. The </a:t>
            </a:r>
            <a:r>
              <a:rPr lang="en-US" b="1" i="1" dirty="0"/>
              <a:t>Composed Message Processor</a:t>
            </a:r>
            <a:r>
              <a:rPr lang="en-US" b="1" dirty="0"/>
              <a:t> splits the message up, routes the sub-messages to the appropriate destinations and re-aggregates the responses back into a single message.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Composed Message Processor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0832E39-6541-4DBC-BD10-B6F84B7B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800350"/>
            <a:ext cx="57721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3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Use a </a:t>
            </a:r>
            <a:r>
              <a:rPr lang="en-US" b="1" i="1" dirty="0"/>
              <a:t>Scatter-Gather</a:t>
            </a:r>
            <a:r>
              <a:rPr lang="en-US" b="1" dirty="0"/>
              <a:t> that broadcasts a message to multiple recipients and re-aggregates the responses back into a single message.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261" y="1204914"/>
            <a:ext cx="11196956" cy="395287"/>
          </a:xfrm>
        </p:spPr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Scatter-Gather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864E8E6-F326-4DF3-8706-988FABCF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95600"/>
            <a:ext cx="3590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Attach a </a:t>
            </a:r>
            <a:r>
              <a:rPr lang="en-US" b="1" i="1" dirty="0"/>
              <a:t>Routing Slip</a:t>
            </a:r>
            <a:r>
              <a:rPr lang="en-US" b="1" dirty="0"/>
              <a:t> to each message, specifying the sequence of processing steps. Wrap each component with a special message router that reads the </a:t>
            </a:r>
            <a:r>
              <a:rPr lang="en-US" b="1" i="1" dirty="0"/>
              <a:t>Routing Slip</a:t>
            </a:r>
            <a:r>
              <a:rPr lang="en-US" b="1" dirty="0"/>
              <a:t> and routes the message to the next component in the list.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261" y="1204914"/>
            <a:ext cx="11196956" cy="395287"/>
          </a:xfrm>
        </p:spPr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Routing Slip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5CB702-073F-4A00-83DB-F2A6AC55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24200"/>
            <a:ext cx="40862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Message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B612-7400-4B03-9F5D-1378E2DD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4176B-6EDE-414E-B16E-5E5A7D3C68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IN" sz="1400" dirty="0"/>
              <a:t>Content-Based Router</a:t>
            </a:r>
          </a:p>
          <a:p>
            <a:r>
              <a:rPr lang="en-IN" sz="1400" dirty="0"/>
              <a:t>Message Filter</a:t>
            </a:r>
          </a:p>
          <a:p>
            <a:r>
              <a:rPr lang="en-IN" sz="1400" dirty="0"/>
              <a:t>Dynamic Router</a:t>
            </a:r>
          </a:p>
          <a:p>
            <a:r>
              <a:rPr lang="en-IN" sz="1400" dirty="0"/>
              <a:t>Recipient List</a:t>
            </a:r>
          </a:p>
          <a:p>
            <a:r>
              <a:rPr lang="en-IN" sz="1400" dirty="0"/>
              <a:t>Splitter</a:t>
            </a:r>
          </a:p>
          <a:p>
            <a:r>
              <a:rPr lang="en-IN" sz="1400" dirty="0"/>
              <a:t>Aggregator</a:t>
            </a:r>
          </a:p>
          <a:p>
            <a:r>
              <a:rPr lang="en-IN" sz="1400" dirty="0" err="1"/>
              <a:t>Resequencer</a:t>
            </a:r>
            <a:endParaRPr lang="en-IN" sz="1400" dirty="0"/>
          </a:p>
          <a:p>
            <a:r>
              <a:rPr lang="en-IN" sz="1400" dirty="0"/>
              <a:t>Composed </a:t>
            </a:r>
            <a:r>
              <a:rPr lang="en-IN" sz="1400" dirty="0" err="1"/>
              <a:t>Msg</a:t>
            </a:r>
            <a:r>
              <a:rPr lang="en-IN" sz="1400" dirty="0"/>
              <a:t>-Processor</a:t>
            </a:r>
          </a:p>
          <a:p>
            <a:r>
              <a:rPr lang="en-IN" sz="1400" dirty="0"/>
              <a:t>Scatter-Gather</a:t>
            </a:r>
          </a:p>
          <a:p>
            <a:r>
              <a:rPr lang="en-IN" sz="1400" dirty="0"/>
              <a:t>Routing Slip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ED62-AFCC-457A-9ABE-1F5AEC426D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/>
              <a:t>Content-Based Router</a:t>
            </a:r>
            <a:r>
              <a:rPr lang="en-US" dirty="0"/>
              <a:t> examines the message content and routes the message onto a different channel based on data contained in the message. The routing can be based on a number of criteria such as existence of fields, specific field values etc.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Content-Based Router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93F1744-8A6D-4206-A1C7-38D5B886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95600"/>
            <a:ext cx="7079981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i="1" dirty="0"/>
              <a:t>Message Filter</a:t>
            </a:r>
            <a:r>
              <a:rPr lang="en-US" dirty="0"/>
              <a:t> has only a single output channel. If the message content matches the criteria specified by the </a:t>
            </a:r>
            <a:r>
              <a:rPr lang="en-US" i="1" dirty="0"/>
              <a:t>Message Filter</a:t>
            </a:r>
            <a:r>
              <a:rPr lang="en-US" dirty="0"/>
              <a:t>, the message is routed to the output channel. If the message content does not match the criteria, the message is discarded.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Filter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67E5A6-922E-4825-A7A3-7E20F58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62453"/>
            <a:ext cx="5867400" cy="108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Use a </a:t>
            </a:r>
            <a:r>
              <a:rPr lang="en-US" i="1" dirty="0"/>
              <a:t>Dynamic Router</a:t>
            </a:r>
            <a:r>
              <a:rPr lang="en-US" dirty="0"/>
              <a:t>, a Router that can self-configure based on special configuration messages from participating destinations.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Dynamic Router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0D0CF-D9A1-4FD5-BC3A-7CAD32D8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946272"/>
            <a:ext cx="47053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Define a channel for each recipient. Then use a </a:t>
            </a:r>
            <a:r>
              <a:rPr lang="en-US" i="1" dirty="0"/>
              <a:t>Recipient List</a:t>
            </a:r>
            <a:r>
              <a:rPr lang="en-US" dirty="0"/>
              <a:t> to inspect an incoming message, determine the list of desired recipients, and forward the message to all channels associated with the recipients in the list.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Recipient List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B7487-ED06-43C2-BCD5-BB2B9386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09887"/>
            <a:ext cx="44005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Use a </a:t>
            </a:r>
            <a:r>
              <a:rPr lang="en-US" b="1" i="1" dirty="0"/>
              <a:t>Splitter</a:t>
            </a:r>
            <a:r>
              <a:rPr lang="en-US" b="1" dirty="0"/>
              <a:t> to break out the composite message into a series of individual messages, each containing data related to one item.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Splitter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A64A60-F2FF-4714-B564-B9A28D14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828925"/>
            <a:ext cx="45434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Use a stateful filter, an </a:t>
            </a:r>
            <a:r>
              <a:rPr lang="en-US" b="1" i="1" dirty="0"/>
              <a:t>Aggregator</a:t>
            </a:r>
            <a:r>
              <a:rPr lang="en-US" b="1" dirty="0"/>
              <a:t>, to collect and store individual messages until a complete set of related messages has been received. Then, the </a:t>
            </a:r>
            <a:r>
              <a:rPr lang="en-US" b="1" i="1" dirty="0"/>
              <a:t>Aggregator</a:t>
            </a:r>
            <a:r>
              <a:rPr lang="en-US" b="1" dirty="0"/>
              <a:t> publishes a single message distilled from the individual messages.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Aggregator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864ED0-01B8-4FF7-815A-C32FE2AA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90825"/>
            <a:ext cx="4286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5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b="1" dirty="0"/>
              <a:t>Use a stateful filter, a </a:t>
            </a:r>
            <a:r>
              <a:rPr lang="en-US" b="1" i="1" dirty="0" err="1"/>
              <a:t>Resequencer</a:t>
            </a:r>
            <a:r>
              <a:rPr lang="en-US" b="1" dirty="0"/>
              <a:t>, to collect and re-order messages so that they can be published to the output channel in a specified order.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Routing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Resequencer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C34C70-52EC-4FB9-8719-D8DFB16C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24200"/>
            <a:ext cx="38385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129A5B-A8C2-43C2-98E4-FDE5C9DFF4C2}"/>
</file>

<file path=customXml/itemProps2.xml><?xml version="1.0" encoding="utf-8"?>
<ds:datastoreItem xmlns:ds="http://schemas.openxmlformats.org/officeDocument/2006/customXml" ds:itemID="{3924F09B-C509-40D6-8F25-01454FA1F3B0}"/>
</file>

<file path=customXml/itemProps3.xml><?xml version="1.0" encoding="utf-8"?>
<ds:datastoreItem xmlns:ds="http://schemas.openxmlformats.org/officeDocument/2006/customXml" ds:itemID="{C11687D3-59EB-46F4-9295-212FBE5A6B2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3305</TotalTime>
  <Words>412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Message Routing​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Message Routing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K, Madhu Venkat</cp:lastModifiedBy>
  <cp:revision>309</cp:revision>
  <dcterms:created xsi:type="dcterms:W3CDTF">2018-10-16T06:13:57Z</dcterms:created>
  <dcterms:modified xsi:type="dcterms:W3CDTF">2022-09-10T10:11:22Z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